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2CC"/>
    <a:srgbClr val="E8D2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544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21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716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64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351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839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62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482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577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380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154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CC63B-00C9-4C41-B827-446872A7AED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11889-F888-41A9-A0A4-4758F37C4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691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V0ZL2h8IRg" TargetMode="External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tmp"/><Relationship Id="rId4" Type="http://schemas.openxmlformats.org/officeDocument/2006/relationships/image" Target="../media/image2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tables.co.uk/multiplication-tables-check/" TargetMode="External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V0ZL2h8IRg" TargetMode="External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Picture 3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5309" y="2235200"/>
            <a:ext cx="9799782" cy="2387600"/>
          </a:xfrm>
        </p:spPr>
        <p:txBody>
          <a:bodyPr>
            <a:normAutofit/>
          </a:bodyPr>
          <a:lstStyle/>
          <a:p>
            <a:r>
              <a:rPr lang="en-GB" sz="7200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Multiplication Tables Check (MTC)</a:t>
            </a:r>
            <a:endParaRPr lang="en-GB" sz="7200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98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09" y="365125"/>
            <a:ext cx="11914909" cy="1325563"/>
          </a:xfrm>
        </p:spPr>
        <p:txBody>
          <a:bodyPr>
            <a:normAutofit/>
          </a:bodyPr>
          <a:lstStyle/>
          <a:p>
            <a:r>
              <a:rPr lang="en-US" sz="4000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Who will take the Multiplication Tables Check?</a:t>
            </a:r>
            <a:endParaRPr lang="en-GB" sz="4000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154" y="1917268"/>
            <a:ext cx="11409218" cy="4351338"/>
          </a:xfrm>
        </p:spPr>
        <p:txBody>
          <a:bodyPr/>
          <a:lstStyle/>
          <a:p>
            <a:r>
              <a:rPr lang="en-US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Multiplication Tables Check (MTC) is a times tables test to be taken online by children at the end of year 4.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It is not based on what Times tables they are on in class, everyone will participate and attempt the check. 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82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09" y="365125"/>
            <a:ext cx="11914909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will be tested in the </a:t>
            </a:r>
            <a:br>
              <a:rPr lang="en-US" sz="4000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US" sz="4000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Multiplication Tables Check?</a:t>
            </a:r>
            <a:endParaRPr lang="en-GB" sz="4000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check will only assess multiplication facts and not the corresponding division facts. It will test up to 12 × 12.</a:t>
            </a:r>
            <a:b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n-US" sz="32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The 1 times table is not included (apart from in practice questions). </a:t>
            </a:r>
            <a:b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n-US" sz="32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There will be a particular focus on the 6, 7, 8, 9 and 12 times tables but the other times tables will also be included.</a:t>
            </a:r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722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09" y="-13855"/>
            <a:ext cx="10515600" cy="1325563"/>
          </a:xfrm>
        </p:spPr>
        <p:txBody>
          <a:bodyPr/>
          <a:lstStyle/>
          <a:p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happens </a:t>
            </a:r>
            <a:r>
              <a:rPr lang="en-GB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d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uring the check?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09" y="1145308"/>
            <a:ext cx="11702473" cy="5070763"/>
          </a:xfrm>
        </p:spPr>
        <p:txBody>
          <a:bodyPr>
            <a:noAutofit/>
          </a:bodyPr>
          <a:lstStyle/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Miss Whitmore will take the children out individually to somewhere quiet during the week in June, the children will know what day they are going so it is not a surprise. </a:t>
            </a: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They will have chosen if they want to do it on a laptop or an </a:t>
            </a:r>
            <a:r>
              <a:rPr lang="en-GB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ipad</a:t>
            </a: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as we practice on </a:t>
            </a:r>
            <a:r>
              <a:rPr lang="en-GB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Ipads</a:t>
            </a: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more they will normally lean towards that, but it is their choice on what they feel most confident with. </a:t>
            </a: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They then complete the Multiplication Tables Check which has 25 questions and 3 practice questions.</a:t>
            </a: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US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Children will have 6 seconds to answer a question with a 3 second gap between questions. </a:t>
            </a:r>
          </a:p>
          <a:p>
            <a:endParaRPr lang="en-US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347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09" y="55273"/>
            <a:ext cx="10515600" cy="1325563"/>
          </a:xfrm>
        </p:spPr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Will there be a pass mark?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9" y="1283854"/>
            <a:ext cx="11628582" cy="5070764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There is to be no threshold or pass mark and individual school results will not be published in performance tables! </a:t>
            </a:r>
          </a:p>
          <a:p>
            <a:endParaRPr lang="en-US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purpose of the test is </a:t>
            </a:r>
            <a:r>
              <a:rPr lang="en-US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 to determine whether pupils can recall their times tables fluently, which is essential for future success in mathematics</a:t>
            </a:r>
            <a: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US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It will help </a:t>
            </a:r>
            <a:r>
              <a:rPr lang="en-US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us </a:t>
            </a:r>
            <a:r>
              <a:rPr lang="en-US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to identify pupils who have not yet mastered their times tables, so that additional support can be provided.</a:t>
            </a:r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396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09" y="365125"/>
            <a:ext cx="11914909" cy="1325563"/>
          </a:xfrm>
        </p:spPr>
        <p:txBody>
          <a:bodyPr/>
          <a:lstStyle/>
          <a:p>
            <a:pPr algn="ctr"/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does school do to support the children?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practice a different times table each week.</a:t>
            </a:r>
          </a:p>
          <a:p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We use songs daily to help with recalling the facts. </a:t>
            </a:r>
          </a:p>
          <a:p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also use different activities 3-4 times a week to help with recall of the focus times table. </a:t>
            </a:r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40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08" y="-28575"/>
            <a:ext cx="11914909" cy="1325563"/>
          </a:xfrm>
        </p:spPr>
        <p:txBody>
          <a:bodyPr/>
          <a:lstStyle/>
          <a:p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school does to support the children?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07" y="1246402"/>
            <a:ext cx="11914910" cy="5459197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For the song, we use the same YouTube channel, </a:t>
            </a:r>
            <a:r>
              <a:rPr lang="en-GB" dirty="0">
                <a:latin typeface="Comic Sans MS" panose="030F0702030302020204" pitchFamily="66" charset="0"/>
              </a:rPr>
              <a:t>Laugh Along and </a:t>
            </a:r>
            <a:r>
              <a:rPr lang="en-GB" dirty="0" smtClean="0">
                <a:latin typeface="Comic Sans MS" panose="030F0702030302020204" pitchFamily="66" charset="0"/>
              </a:rPr>
              <a:t>Learn, for all times tables. 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  <a:hlinkClick r:id="rId3"/>
              </a:rPr>
              <a:t>https://www.youtube.com/watch?v=uV0ZL2h8IRg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u="sng" dirty="0" smtClean="0">
                <a:latin typeface="Comic Sans MS" panose="030F0702030302020204" pitchFamily="66" charset="0"/>
              </a:rPr>
              <a:t>Activities we use include: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Multiplication Targets.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Times Tables Bingo.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Times Tables lollipop sticks/cards.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Times Table grids.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232" y="2331282"/>
            <a:ext cx="2897694" cy="2693000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089" y="5271135"/>
            <a:ext cx="6661909" cy="124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654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08" y="-28575"/>
            <a:ext cx="11914909" cy="1325563"/>
          </a:xfrm>
        </p:spPr>
        <p:txBody>
          <a:bodyPr/>
          <a:lstStyle/>
          <a:p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school does to support the children?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07" y="1246402"/>
            <a:ext cx="11914910" cy="5459197"/>
          </a:xfrm>
        </p:spPr>
        <p:txBody>
          <a:bodyPr/>
          <a:lstStyle/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After the February half term we will start weekly practice of the Multiplication Tables Check.</a:t>
            </a:r>
          </a:p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will use Timestables.co.uk , as it is set out very similar to the real test.</a:t>
            </a:r>
            <a:b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  <a:hlinkClick r:id="rId3"/>
              </a:rPr>
              <a:t>https://www.timestables.co.uk/multiplication-tables-check/</a:t>
            </a: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will then do a practice on the real website later on in the year so the children are familiar with the logging in process and layout.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949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06" y="91856"/>
            <a:ext cx="11914909" cy="1325563"/>
          </a:xfrm>
        </p:spPr>
        <p:txBody>
          <a:bodyPr/>
          <a:lstStyle/>
          <a:p>
            <a:pPr algn="ctr"/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can parents do to support their children?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07" y="1246402"/>
            <a:ext cx="11914910" cy="5459197"/>
          </a:xfrm>
        </p:spPr>
        <p:txBody>
          <a:bodyPr>
            <a:normAutofit/>
          </a:bodyPr>
          <a:lstStyle/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Daily practice of the times tables: this could be through verbally asking  questions, asking them to write them down or through different games.</a:t>
            </a:r>
          </a:p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Using Timestables.co.uk , as it is set out very similar to the real test.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https://www.timestables.co.uk/multiplication-tables-check/</a:t>
            </a:r>
          </a:p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Using the songs: </a:t>
            </a:r>
            <a:r>
              <a:rPr lang="en-GB" dirty="0" smtClean="0">
                <a:latin typeface="Comic Sans MS" panose="030F0702030302020204" pitchFamily="66" charset="0"/>
                <a:hlinkClick r:id="rId3"/>
              </a:rPr>
              <a:t>https://www.youtube.com/watch?v=uV0ZL2h8IRg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but also on Spotify or Apple music if you type in the times table they want to practice there is lots of different songs for on the go. </a:t>
            </a:r>
          </a:p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660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06" y="91856"/>
            <a:ext cx="11914909" cy="1325563"/>
          </a:xfrm>
        </p:spPr>
        <p:txBody>
          <a:bodyPr/>
          <a:lstStyle/>
          <a:p>
            <a:pPr algn="ctr"/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can parents do to support their children?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07" y="1246402"/>
            <a:ext cx="11914910" cy="54591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Games such as: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Times Tables cards: Pick a times table and then as you flip the card it is the first person to say the answer wins the card. For example if we are practicing the 4 times tables, if I flip a 5 card it is the first to answer 4 x 5. 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Lollipop Sticks 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Using dice, Roll two dice and then answer the multiplication.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Rock Paper Scissors: Instead of </a:t>
            </a:r>
            <a:r>
              <a:rPr lang="en-GB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chosing</a:t>
            </a: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rock paper or scissors, chose 1,2,3,4,5 fingers and then race to answer the multiplication. 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Times Table Tennis: Chose a times table and then go back and fourth counting in the chosen multiplication. </a:t>
            </a: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61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29309" y="138545"/>
              <a:ext cx="11914909" cy="6567055"/>
            </a:xfrm>
            <a:prstGeom prst="rect">
              <a:avLst/>
            </a:prstGeom>
            <a:solidFill>
              <a:srgbClr val="F8F2CC">
                <a:alpha val="92941"/>
              </a:srgbClr>
            </a:solidFill>
            <a:ln>
              <a:solidFill>
                <a:srgbClr val="F8F2CC">
                  <a:alpha val="94118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Any questions?</a:t>
            </a:r>
            <a:endParaRPr lang="en-GB" sz="6000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01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730</Words>
  <Application>Microsoft Office PowerPoint</Application>
  <PresentationFormat>Widescreen</PresentationFormat>
  <Paragraphs>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Multiplication Tables Check (MTC)</vt:lpstr>
      <vt:lpstr>Who will take the Multiplication Tables Check?</vt:lpstr>
      <vt:lpstr>What will be tested in the  Multiplication Tables Check?</vt:lpstr>
      <vt:lpstr>What happens during the check?</vt:lpstr>
      <vt:lpstr>Will there be a pass mark?</vt:lpstr>
      <vt:lpstr>What does school do to support the children?</vt:lpstr>
      <vt:lpstr>What school does to support the children?</vt:lpstr>
      <vt:lpstr>What school does to support the children?</vt:lpstr>
      <vt:lpstr>What can parents do to support their children?</vt:lpstr>
      <vt:lpstr>What can parents do to support their children?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Multiplication Tables Check (MTC)</dc:title>
  <dc:creator>Molly Johnson</dc:creator>
  <cp:lastModifiedBy>Molly Johnson</cp:lastModifiedBy>
  <cp:revision>7</cp:revision>
  <dcterms:created xsi:type="dcterms:W3CDTF">2024-01-03T10:20:12Z</dcterms:created>
  <dcterms:modified xsi:type="dcterms:W3CDTF">2024-01-08T18:54:52Z</dcterms:modified>
</cp:coreProperties>
</file>